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80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7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159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3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30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62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95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96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4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42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96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0339-2125-47A1-8D5C-259D8376802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003B-3FEC-4D92-985E-A62246E59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5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9"/>
            <a:ext cx="7886728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Неклюдовский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«Рукавичка»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500438"/>
            <a:ext cx="4286280" cy="135732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Рыжова Юлия Александровна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000240"/>
            <a:ext cx="781529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«Осеннее дерево»</a:t>
            </a:r>
          </a:p>
          <a:p>
            <a:pPr algn="ctr">
              <a:spcBef>
                <a:spcPct val="0"/>
              </a:spcBef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технике «рисование ладошкой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14546" y="5643578"/>
            <a:ext cx="4214842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Городской округ город Бор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2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Неповторимых идей, 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яркой 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фантазии</a:t>
            </a:r>
            <a:endParaRPr lang="ru-RU" sz="48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Юлия\Desktop\итоговое выступление в ноябре\Новая папка (2)\20191111_150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21497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7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8143932" cy="80486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понадобится: баночка с водой, краски, кисть, альбомный лист, простой карандаш, ластик, ладошки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Юлия\Desktop\итоговое выступление в ноябре\Новая папка (2)\20191111_1319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072230" cy="50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34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285728"/>
            <a:ext cx="7000924" cy="804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Намечаем композицию, прорисовываем ствол дерева, и веточки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Юлия\Desktop\итоговое выступление в ноябре\Новая папка (2)\20191111_1324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84"/>
            <a:ext cx="44291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82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285728"/>
            <a:ext cx="7786742" cy="804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Наносим фон, разукрашиваем ствол дерева и веточки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Юлия\Desktop\итоговое выступление в ноябре\Новая папка (2)\20191111_1329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91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285728"/>
            <a:ext cx="7072362" cy="804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Наносим краску на ладошку, прикладываем к рисунку…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Юлия\Desktop\итоговое выступление в ноябре\Новая папка (2)\20191111_144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71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214290"/>
            <a:ext cx="6500858" cy="804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Делаем отпечатки ладошками всех листьев дерева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Юлия\Desktop\итоговое выступление в ноябре\Новая папка (2)\20191111_145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84"/>
            <a:ext cx="46434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9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85728"/>
            <a:ext cx="7643866" cy="804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Прорисовываем недостающие детали  с помощью кисточки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Юлия\Desktop\итоговое выступление в ноябре\Новая папка (2)\20191111_150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44291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2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изобразительной деятельности не может быть плохим или хорошим, работа каждого ребенка индивидуальна и неповторима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C:\Users\Юлия\Desktop\итоговое выступление в ноябре\Новая папка (2)\20191111_150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643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лия\Desktop\tsvety.jpg"/>
          <p:cNvPicPr/>
          <p:nvPr/>
        </p:nvPicPr>
        <p:blipFill>
          <a:blip r:embed="rId3"/>
          <a:srcRect b="4545"/>
          <a:stretch>
            <a:fillRect/>
          </a:stretch>
        </p:blipFill>
        <p:spPr bwMode="auto">
          <a:xfrm>
            <a:off x="4643438" y="257174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77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Муниципальное Бюджетное Дошкольное  образовательное Учреждение  Неклюдовский детский сад «Рукавичка»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Результат изобразительной деятельности не может быть плохим или хорошим, работа каждого ребенка индивидуальна и неповторима.</vt:lpstr>
      <vt:lpstr>Неповторимых идей,  яркой фантазии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«Осенний букет»</dc:title>
  <dc:creator>RePack by Diakov</dc:creator>
  <cp:lastModifiedBy>Юлия</cp:lastModifiedBy>
  <cp:revision>10</cp:revision>
  <dcterms:created xsi:type="dcterms:W3CDTF">2018-09-28T16:15:31Z</dcterms:created>
  <dcterms:modified xsi:type="dcterms:W3CDTF">2019-12-12T10:18:04Z</dcterms:modified>
</cp:coreProperties>
</file>